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1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6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0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FE16-4B3F-BD42-8CD8-E71ADB85AAF2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0756-BB0F-1240-BB4F-FC1DA010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78" y="383822"/>
            <a:ext cx="4397022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</a:lvl1pPr>
          </a:lstStyle>
          <a:p>
            <a:r>
              <a:rPr lang="en-US" b="1" dirty="0"/>
              <a:t>Teacher</a:t>
            </a:r>
            <a:r>
              <a:rPr lang="en-US" dirty="0"/>
              <a:t> </a:t>
            </a:r>
            <a:r>
              <a:rPr lang="en-US" dirty="0" smtClean="0"/>
              <a:t>: schoolteacher </a:t>
            </a:r>
            <a:r>
              <a:rPr lang="en-US" dirty="0"/>
              <a:t>is a person who provides education for pupils (children) and students (adults)</a:t>
            </a:r>
            <a:r>
              <a:rPr lang="en-US" dirty="0" smtClean="0"/>
              <a:t>.</a:t>
            </a:r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r>
              <a:rPr lang="en-US" b="1" dirty="0" smtClean="0"/>
              <a:t>doctor</a:t>
            </a:r>
            <a:r>
              <a:rPr lang="en-US" dirty="0" smtClean="0"/>
              <a:t> </a:t>
            </a:r>
            <a:r>
              <a:rPr lang="ar-sa" dirty="0" smtClean="0"/>
              <a:t>: </a:t>
            </a:r>
            <a:r>
              <a:rPr lang="en-US" i="1" dirty="0"/>
              <a:t>Doctors</a:t>
            </a:r>
            <a:r>
              <a:rPr lang="en-US" dirty="0"/>
              <a:t> make people healthier. When people get sick, doctors figure out why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P</a:t>
            </a:r>
            <a:r>
              <a:rPr lang="en-US" b="1" dirty="0" smtClean="0"/>
              <a:t>lumber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 : </a:t>
            </a:r>
            <a:r>
              <a:rPr lang="en-US" dirty="0"/>
              <a:t>is a tradesperson who specializes in installing and maintaining systems used for potable (drinking) water, sewage, and drainage </a:t>
            </a:r>
            <a:r>
              <a:rPr lang="en-US" dirty="0" smtClean="0"/>
              <a:t>in </a:t>
            </a:r>
            <a:r>
              <a:rPr lang="en-US" dirty="0"/>
              <a:t>plumbing </a:t>
            </a:r>
            <a:r>
              <a:rPr lang="en-US" dirty="0" smtClean="0"/>
              <a:t>systems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joiner</a:t>
            </a:r>
            <a:r>
              <a:rPr lang="en-US" dirty="0"/>
              <a:t> is a type of a carpenter that cuts and fits joints in wood without the use of nails, screws, or other metal </a:t>
            </a:r>
            <a:r>
              <a:rPr lang="en-US" dirty="0" smtClean="0"/>
              <a:t>fasteners.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b="1" dirty="0"/>
              <a:t>musician</a:t>
            </a:r>
            <a:r>
              <a:rPr lang="en-US" dirty="0"/>
              <a:t> is an artist who plays a musical instrument</a:t>
            </a:r>
            <a:endParaRPr lang="ar-sa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83822"/>
            <a:ext cx="1930400" cy="19304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55800"/>
            <a:ext cx="1543050" cy="20574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0" y="3282221"/>
            <a:ext cx="1765300" cy="182317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669" y="5156200"/>
            <a:ext cx="1825831" cy="1371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9472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78" y="383822"/>
            <a:ext cx="4397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</a:lvl1pPr>
          </a:lstStyle>
          <a:p>
            <a:r>
              <a:rPr lang="en-US" b="1" dirty="0"/>
              <a:t>fireman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en-US" dirty="0"/>
              <a:t>Stops fires burning. </a:t>
            </a:r>
          </a:p>
          <a:p>
            <a:pPr marL="0" indent="0">
              <a:buNone/>
            </a:pPr>
            <a:endParaRPr lang="ar-sa" dirty="0"/>
          </a:p>
          <a:p>
            <a:endParaRPr lang="ar-sa" dirty="0" smtClean="0"/>
          </a:p>
          <a:p>
            <a:r>
              <a:rPr lang="en-US" b="1" dirty="0"/>
              <a:t>street cleaner</a:t>
            </a:r>
            <a:r>
              <a:rPr lang="en-US" dirty="0"/>
              <a:t> </a:t>
            </a:r>
            <a:r>
              <a:rPr lang="ar-sa" dirty="0" smtClean="0"/>
              <a:t>:</a:t>
            </a:r>
            <a:r>
              <a:rPr lang="en-US" dirty="0"/>
              <a:t>Keeps the streets clean and tidy.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Cook</a:t>
            </a:r>
            <a:r>
              <a:rPr lang="en-US" dirty="0" smtClean="0"/>
              <a:t>er </a:t>
            </a:r>
            <a:r>
              <a:rPr lang="en-US" dirty="0" smtClean="0"/>
              <a:t>: </a:t>
            </a:r>
            <a:r>
              <a:rPr lang="en-US" dirty="0" smtClean="0"/>
              <a:t>Prepares </a:t>
            </a:r>
            <a:r>
              <a:rPr lang="en-US" dirty="0"/>
              <a:t>and cooks food, knows different cuisines of the world. </a:t>
            </a:r>
          </a:p>
          <a:p>
            <a:endParaRPr lang="en-US" dirty="0"/>
          </a:p>
          <a:p>
            <a:r>
              <a:rPr lang="en-US" b="1" dirty="0"/>
              <a:t>H</a:t>
            </a:r>
            <a:r>
              <a:rPr lang="en-US" b="1" dirty="0" smtClean="0"/>
              <a:t>ouse</a:t>
            </a:r>
            <a:r>
              <a:rPr lang="en-US" b="1" dirty="0"/>
              <a:t>-</a:t>
            </a:r>
            <a:r>
              <a:rPr lang="en-US" b="1" dirty="0" smtClean="0"/>
              <a:t>painter : </a:t>
            </a:r>
            <a:r>
              <a:rPr lang="en-US" dirty="0" smtClean="0"/>
              <a:t>Paints </a:t>
            </a:r>
            <a:r>
              <a:rPr lang="en-US" dirty="0"/>
              <a:t>houses, rooms, the walls and interiors.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B</a:t>
            </a:r>
            <a:r>
              <a:rPr lang="en-US" b="1" dirty="0" smtClean="0"/>
              <a:t>uilder</a:t>
            </a:r>
            <a:r>
              <a:rPr lang="en-US" dirty="0" smtClean="0"/>
              <a:t> :</a:t>
            </a:r>
            <a:r>
              <a:rPr lang="en-US" dirty="0"/>
              <a:t>Builds and repairs buildings. </a:t>
            </a:r>
          </a:p>
        </p:txBody>
      </p:sp>
      <p:pic>
        <p:nvPicPr>
          <p:cNvPr id="9" name="Picture 8" descr="MACOS:Users:at1000876:Desktop:untitled folder 4:1240048489MB18k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3507467"/>
            <a:ext cx="1255395" cy="167767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10" name="Picture 9" descr="MACOS:Users:at1000876:Desktop:untitled folder 4:Epoch-Independent-BuilderRP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46" y="4707947"/>
            <a:ext cx="1081684" cy="179211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11" name="Picture 10" descr="house_painter_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29" y="2314222"/>
            <a:ext cx="1259801" cy="165718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2" name="Picture 11" descr="cartoon_fireman_CoolClips_cart06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67" y="505552"/>
            <a:ext cx="2067839" cy="180867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4624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155</Words>
  <Application>Microsoft Macintosh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MOHAMED SAEED MOHAMED AHMED ALTENAIJI</dc:creator>
  <cp:lastModifiedBy>AHMED MOHAMED SAEED MOHAMED AHMED ALTENAIJI</cp:lastModifiedBy>
  <cp:revision>4</cp:revision>
  <dcterms:created xsi:type="dcterms:W3CDTF">2012-02-19T15:12:44Z</dcterms:created>
  <dcterms:modified xsi:type="dcterms:W3CDTF">2012-02-29T08:11:45Z</dcterms:modified>
</cp:coreProperties>
</file>